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10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9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32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17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32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53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00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76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34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59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11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05245-1660-4B07-B8ED-50AB5411AF37}" type="datetimeFigureOut">
              <a:rPr lang="nl-NL" smtClean="0"/>
              <a:t>7-12-2016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F6B9A-4652-42AB-8F29-4462232ED2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12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dossier-maatschappijleer-afl4-pluriforme-samenleving-integreren-of-isoleren/#q=pluriforme%20samenlev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andere-tijden-in-de-klas-de-weg-naar-de-onafhankelijkheid-van-suriname/#q=dekolonisatie" TargetMode="External"/><Relationship Id="rId2" Type="http://schemas.openxmlformats.org/officeDocument/2006/relationships/hyperlink" Target="http://www.schooltv.nl/video/andere-tijden-in-de-klas-gastarbeiders/#q=jaren%206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13.6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Globalisering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216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Bijpassend kenmerkend aspect: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ontwikkeling van pluriforme en multiculturele samenlevingen</a:t>
            </a:r>
            <a:endParaRPr lang="nl-NL" dirty="0"/>
          </a:p>
        </p:txBody>
      </p:sp>
      <p:sp>
        <p:nvSpPr>
          <p:cNvPr id="4" name="Linkeraccolade 3"/>
          <p:cNvSpPr/>
          <p:nvPr/>
        </p:nvSpPr>
        <p:spPr>
          <a:xfrm rot="16200000">
            <a:off x="5605154" y="1413164"/>
            <a:ext cx="415636" cy="2066307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4690754" y="3067010"/>
            <a:ext cx="24344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In het centraal examen worden “pluriforme en multiculturele samenlevingen” als één begrip gehanteerd.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74172" y="5961519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100" dirty="0">
                <a:hlinkClick r:id="rId2"/>
              </a:rPr>
              <a:t>http://www.schooltv.nl/video/dossier-maatschappijleer-afl4-pluriforme-samenleving-integreren-of-isoleren/#q=pluriforme%20samenleving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262443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3183"/>
            <a:ext cx="10515600" cy="1497505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Globalisering </a:t>
            </a:r>
            <a:r>
              <a:rPr lang="nl-NL" sz="2200" dirty="0" smtClean="0"/>
              <a:t>(mondialisering) </a:t>
            </a:r>
            <a:r>
              <a:rPr lang="nl-NL" dirty="0" smtClean="0">
                <a:sym typeface="Wingdings" panose="05000000000000000000" pitchFamily="2" charset="2"/>
              </a:rPr>
              <a:t> ontstaan van multiculturele (pluriforme) samenlevingen in het Westen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Wanneer? Na de Tweede Wereldoorlog.</a:t>
            </a:r>
          </a:p>
          <a:p>
            <a:pPr marL="0" indent="0">
              <a:buNone/>
            </a:pPr>
            <a:r>
              <a:rPr lang="nl-NL" dirty="0" smtClean="0"/>
              <a:t>Waardoor? Technologische vernieuwingen </a:t>
            </a:r>
            <a:r>
              <a:rPr lang="nl-NL" sz="1800" dirty="0" smtClean="0"/>
              <a:t>(commerciële luchtvaart, satellieten, computers en internet) </a:t>
            </a:r>
          </a:p>
          <a:p>
            <a:pPr marL="0" indent="0">
              <a:buNone/>
            </a:pPr>
            <a:r>
              <a:rPr lang="nl-NL" dirty="0" smtClean="0"/>
              <a:t>Wat is globalisering? 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Economie: wereldwijde uitwisseling van goederen, diensten en geld. </a:t>
            </a:r>
            <a:r>
              <a:rPr lang="nl-NL" sz="1900" i="1" dirty="0" smtClean="0"/>
              <a:t>(onder invloed van vrijhandel met de gedachte dat vrijhandel wereldvrede zou  bevorderen (economische afhankelijkheid tussen landen neemt toe)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Politiek: intensievere samenwerking tussen landen om oorlogen te voorkomen en andere wereldproblemen op te lossen </a:t>
            </a:r>
            <a:r>
              <a:rPr lang="nl-NL" sz="1900" i="1" dirty="0" smtClean="0"/>
              <a:t>(bijv.  omgaan met milieu)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Demografie: toegenomen migratie over lange afstanden </a:t>
            </a:r>
            <a:r>
              <a:rPr lang="nl-NL" sz="1900" i="1" dirty="0" smtClean="0"/>
              <a:t>(massa-immigratie)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Cultuur: culturele uitwisseling </a:t>
            </a:r>
            <a:r>
              <a:rPr lang="nl-NL" sz="1900" i="1" dirty="0" smtClean="0"/>
              <a:t>(door massatoerisme en internet en televisie)</a:t>
            </a:r>
          </a:p>
          <a:p>
            <a:pPr marL="0" indent="0">
              <a:buNone/>
            </a:pPr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322269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van globalisering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i="1" dirty="0" smtClean="0"/>
              <a:t>Globalisering heeft de wereld kleiner gemaakt.  </a:t>
            </a:r>
          </a:p>
          <a:p>
            <a:pPr>
              <a:buFontTx/>
              <a:buChar char="-"/>
            </a:pPr>
            <a:r>
              <a:rPr lang="nl-NL" dirty="0" smtClean="0"/>
              <a:t>Economische groei in Azië, Zuid-Amerika en Oost-Europa. </a:t>
            </a:r>
          </a:p>
          <a:p>
            <a:pPr lvl="1">
              <a:buFontTx/>
              <a:buChar char="-"/>
            </a:pPr>
            <a:r>
              <a:rPr lang="nl-NL" dirty="0" smtClean="0"/>
              <a:t>Afrika blijft achter op economisch gebied. 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Sociale veranderingen in Azië, Zuid-Amerika en Oost-Europa: komst van een middenklasse met een consumptiepatroon dat steeds meer lijkt op dat van het westen. </a:t>
            </a:r>
          </a:p>
          <a:p>
            <a:pPr lvl="1">
              <a:buFontTx/>
              <a:buChar char="-"/>
            </a:pPr>
            <a:r>
              <a:rPr lang="nl-NL" dirty="0" smtClean="0"/>
              <a:t>Afrika blijft achter op sociaal gebied. </a:t>
            </a:r>
          </a:p>
          <a:p>
            <a:pPr>
              <a:buFontTx/>
              <a:buChar char="-"/>
            </a:pPr>
            <a:r>
              <a:rPr lang="nl-NL" dirty="0" smtClean="0"/>
              <a:t>Sociale veranderingen in Europa. </a:t>
            </a:r>
          </a:p>
          <a:p>
            <a:pPr lvl="1">
              <a:buFontTx/>
              <a:buChar char="-"/>
            </a:pPr>
            <a:r>
              <a:rPr lang="nl-NL" dirty="0" smtClean="0"/>
              <a:t>Ontstaan van multiculturele (pluriforme) samenlevingen</a:t>
            </a:r>
          </a:p>
        </p:txBody>
      </p:sp>
      <p:sp>
        <p:nvSpPr>
          <p:cNvPr id="4" name="PIJL-OMLAAG 3"/>
          <p:cNvSpPr/>
          <p:nvPr/>
        </p:nvSpPr>
        <p:spPr>
          <a:xfrm>
            <a:off x="838200" y="2794716"/>
            <a:ext cx="115909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15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Ontstaan van multiculturele samenlevingen</a:t>
            </a:r>
            <a:br>
              <a:rPr lang="nl-NL" b="1" u="sng" dirty="0" smtClean="0"/>
            </a:br>
            <a:r>
              <a:rPr lang="nl-NL" b="1" u="sng" dirty="0" smtClean="0"/>
              <a:t>NEDERLAND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Oorzaken: 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Dekolonisatie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komst van mensen uit ex-kolonies naar land kolonisator</a:t>
            </a:r>
          </a:p>
          <a:p>
            <a:pPr lvl="1">
              <a:buFontTx/>
              <a:buChar char="-"/>
            </a:pPr>
            <a:r>
              <a:rPr lang="nl-NL" dirty="0" smtClean="0"/>
              <a:t>VB: Indonesiërs in Nederland. </a:t>
            </a:r>
          </a:p>
          <a:p>
            <a:pPr lvl="2">
              <a:buFontTx/>
              <a:buChar char="-"/>
            </a:pPr>
            <a:r>
              <a:rPr lang="nl-NL" dirty="0" smtClean="0"/>
              <a:t>Beïnvloeding = ‘frietje satésaus’, ‘Chinees-Indonesische restaurants’</a:t>
            </a: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</a:rPr>
              <a:t>Behoefte aan goedkope laaggeschoolde arbeidskrachten </a:t>
            </a:r>
            <a:r>
              <a:rPr lang="nl-NL" dirty="0" smtClean="0">
                <a:sym typeface="Wingdings" panose="05000000000000000000" pitchFamily="2" charset="2"/>
              </a:rPr>
              <a:t> komst van gastarbeiders  gezinshereniging.     </a:t>
            </a:r>
          </a:p>
          <a:p>
            <a:pPr lvl="1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VB: Italianen, Marokkanen, Turken in Nederland.</a:t>
            </a:r>
          </a:p>
          <a:p>
            <a:pPr lvl="2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Beïnvloeding = ‘Marokkaans-Nederlandse rappers’ </a:t>
            </a:r>
            <a:endParaRPr lang="nl-NL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Komst van economische en/of politieke vluchtelingen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VB: Afghanen en Syriërs i.v.m. oorlog (politieke vluchtelingen)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VB: Ghanezen i.v.m. beter economisch perspectief in Europa. </a:t>
            </a:r>
          </a:p>
        </p:txBody>
      </p:sp>
      <p:sp>
        <p:nvSpPr>
          <p:cNvPr id="4" name="Rechthoek 3"/>
          <p:cNvSpPr/>
          <p:nvPr/>
        </p:nvSpPr>
        <p:spPr>
          <a:xfrm>
            <a:off x="5767450" y="3739684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050" dirty="0">
                <a:hlinkClick r:id="rId2"/>
              </a:rPr>
              <a:t>http://www.schooltv.nl/video/andere-tijden-in-de-klas-gastarbeiders/#q=jaren%2060</a:t>
            </a:r>
            <a:endParaRPr lang="nl-NL" sz="1050" dirty="0"/>
          </a:p>
        </p:txBody>
      </p:sp>
      <p:sp>
        <p:nvSpPr>
          <p:cNvPr id="5" name="Rechthoek 4"/>
          <p:cNvSpPr/>
          <p:nvPr/>
        </p:nvSpPr>
        <p:spPr>
          <a:xfrm>
            <a:off x="5019304" y="2563079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100" dirty="0">
                <a:hlinkClick r:id="rId3"/>
              </a:rPr>
              <a:t>http://www.schooltv.nl/video/andere-tijden-in-de-klas-de-weg-naar-de-onafhankelijkheid-van-suriname/#q=dekolonisatie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429481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Gebruik bron 14. Stefan Verwey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levert </a:t>
            </a:r>
            <a:r>
              <a:rPr lang="nl-NL" dirty="0"/>
              <a:t>in deze prent commentaar op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/>
              <a:t>maatschappelijk verschijnsel.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2p </a:t>
            </a:r>
            <a:r>
              <a:rPr lang="nl-NL" dirty="0"/>
              <a:t>Leg uit wat zijn commentaar is.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/>
          <p:nvPr/>
        </p:nvPicPr>
        <p:blipFill rotWithShape="1">
          <a:blip r:embed="rId2"/>
          <a:srcRect l="33243" t="18377" r="32759" b="12353"/>
          <a:stretch/>
        </p:blipFill>
        <p:spPr bwMode="auto">
          <a:xfrm>
            <a:off x="6316484" y="365125"/>
            <a:ext cx="5875515" cy="6095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8569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maximumscore 2 </a:t>
            </a:r>
          </a:p>
          <a:p>
            <a:r>
              <a:rPr lang="nl-NL" dirty="0"/>
              <a:t>Kern van een juist antwoord is dat Stefan Verwey de houding van veel Nederlanders tegenover de multiculturele samenleving bekrompen/kortzichtig vindt.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55728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372</Words>
  <Application>Microsoft Office PowerPoint</Application>
  <PresentationFormat>Breedbeeld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Paragraaf 13.6</vt:lpstr>
      <vt:lpstr>Bijpassend kenmerkend aspect: </vt:lpstr>
      <vt:lpstr>Globalisering (mondialisering)  ontstaan van multiculturele (pluriforme) samenlevingen in het Westen</vt:lpstr>
      <vt:lpstr>Gevolgen van globalisering</vt:lpstr>
      <vt:lpstr>Ontstaan van multiculturele samenlevingen NEDERLAND</vt:lpstr>
      <vt:lpstr>Examenvraag</vt:lpstr>
      <vt:lpstr>Antwoord examenvraag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13.6</dc:title>
  <dc:creator>Kristel Biemans</dc:creator>
  <cp:lastModifiedBy>Kristel Biemans</cp:lastModifiedBy>
  <cp:revision>11</cp:revision>
  <dcterms:created xsi:type="dcterms:W3CDTF">2016-12-06T07:51:21Z</dcterms:created>
  <dcterms:modified xsi:type="dcterms:W3CDTF">2016-12-07T09:08:16Z</dcterms:modified>
</cp:coreProperties>
</file>